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07A5-1DC6-4DE0-8729-3B13E0E8254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39AB-3005-4C64-9CBA-ECB79ECD547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7211-FFC2-4F00-B8BA-19FA1B0A6BF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4D60-53F7-4963-9D24-2BF0D4CD8E3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CC1C7-D18E-4394-A45E-697F9FF175C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1526-1687-4668-A1E5-E89FF3C3050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0A0B2-F67D-4355-88B3-6AA8C297C2F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041AF-C573-436F-B61B-4F16B8D836B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C748-E3B8-4083-B322-71B244759419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8256-E202-4620-A54D-8B0499380DA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F3AE-674B-44A3-86E1-535C8CB513D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BFFA-1BD3-4059-BE34-74F64DCA15A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7045-CBE9-4C91-A62B-83349A0943A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CE20-4943-4D73-A091-E823FDC10B9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4D9A-D937-4673-8CF4-ABE87D006AC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D5006-D55C-4CED-8FDE-D422DB5E56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6831-D053-4E29-B154-8D988BFF225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F428-375F-49CC-8AA3-5AB154C3FC5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1666A-6EB1-44BF-8FEA-A4BB93C6AF4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1871-D082-4C39-8F2F-3D0AF3B49D49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6849-8059-47CC-AA70-69452A6C362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A1A3-869E-4D18-A3BB-17B11B91446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6C3FA6-77CD-42AB-A032-87AFE68DD2C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10.07.2012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7AE5DC-F4AD-4109-913A-C35C1737827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Органы государственной власти взаимодействующие с религиозными объединениями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Органы субъектов РФ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Федеральные органы по связям с религиозными объединениями не имеют региональных структур. В субъектах Федерации подразделения и должности по связям с религиозными объединениями создаются в структуре администрации региона. Эти подразделения независимы от федеральных органов власти и отличаются многообразием организационно-правовых форм.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Муниципальные образования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 уровне муниципальных образований также существуют свои должности и органы по взаимодействию с религиозными объединениями, которые как и подобные органы субъектов РФ не подчиняются федеральным органам и органам субъектов РФ, решения которых для них носят рекомендательный и информационный характер.</a:t>
            </a:r>
            <a:endParaRPr lang="ru-RU" b="1" i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Высшие органы власти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/>
              <a:t>Президент России: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Является гарантом конституционных прав.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Определяет основные направления внутренней политики.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Вносит в Государственную Думу законопроекты.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Приостанавливает действия актов органов исполнительной власти субъектов РФ в случае если они противоречат Международному праву, Конституции и федеральным законам.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Подписывает международные договоры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Издает указы и распоряжения.</a:t>
            </a:r>
            <a:endParaRPr lang="ru-RU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Федеральное Собрание РФ</a:t>
            </a:r>
          </a:p>
          <a:p>
            <a:pPr eaLnBrk="1" hangingPunct="1"/>
            <a:r>
              <a:rPr lang="ru-RU" smtClean="0"/>
              <a:t>Как законодательный орган совершенствует законодательную базу. В качестве представительного органа выражает волю и интересы общества.</a:t>
            </a:r>
            <a:endParaRPr lang="ru-RU" b="1" i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Правительство РФ</a:t>
            </a:r>
          </a:p>
          <a:p>
            <a:pPr eaLnBrk="1" hangingPunct="1"/>
            <a:r>
              <a:rPr lang="ru-RU" smtClean="0"/>
              <a:t>Организует реализацию внутренней  и внешней политики РФ. Осуществляет управление федеральной собственностью и в ведение Правительства входит вопрос передачи федерального имущества р.о. Правительство обладает правом законодательной инициативы. Нормативно-правовые акты, издаваемые Правительством, являются составной частью законодательства о свободе совести.</a:t>
            </a:r>
            <a:endParaRPr lang="ru-RU" b="1" i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Органы обеспечивающие соблюдение законности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i="1" smtClean="0"/>
              <a:t>Органы прокуратуры РФ </a:t>
            </a:r>
            <a:r>
              <a:rPr lang="ru-RU" sz="2000" smtClean="0"/>
              <a:t>осуществляют надзор за исполнением законодательства РФ.</a:t>
            </a:r>
            <a:endParaRPr lang="ru-RU" sz="2000" b="1" i="1" smtClean="0"/>
          </a:p>
          <a:p>
            <a:pPr eaLnBrk="1" hangingPunct="1"/>
            <a:r>
              <a:rPr lang="ru-RU" sz="2000" b="1" i="1" smtClean="0"/>
              <a:t>Министерство юстиции РФ и органы юстиции субъектов РФ </a:t>
            </a:r>
            <a:r>
              <a:rPr lang="ru-RU" sz="2000" smtClean="0"/>
              <a:t>осуществляют регистрацию р.о., контроль за соблюдением устава р.о. в плане целей и порядка ее деятельности.</a:t>
            </a:r>
            <a:endParaRPr lang="ru-RU" sz="2000" b="1" i="1" smtClean="0"/>
          </a:p>
          <a:p>
            <a:pPr eaLnBrk="1" hangingPunct="1"/>
            <a:r>
              <a:rPr lang="ru-RU" sz="2000" b="1" i="1" smtClean="0"/>
              <a:t>Судебная власть </a:t>
            </a:r>
            <a:r>
              <a:rPr lang="ru-RU" sz="2000" smtClean="0"/>
              <a:t> рассматривает дела связанные с нарушением законодательства как органами госвласти так и религиозными объединениями. Суд может признать недействительность нормативно-правового акта нарушающего конституционные права. В суде можно обжаловать отказ в регистрации. Только суд осуществляет ликвидацию р.о. и запрет деятельности религиозных групп. Конституционный Суд РФ дает разъяснения по поводу применения Закона «О свободе совести и о религиозных объединениях».</a:t>
            </a:r>
            <a:endParaRPr lang="ru-RU" sz="2000" b="1" i="1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35718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Органы власти, сотрудничающие с религиозными объединениями и оказывающие им помощь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/>
              <a:t>Совет по взаимодействию с религиозными объединениями при Президенте РФ.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Согласно Положению о Совете от 17 марта 2001 г. основными функциями Совета являются обеспечение взаимодействия Президента с религиозными объединениями и содействие укреплению общественного согласия, достижение взаимопонимания, терпимости и взаимного уважения в вопросах свободы совести и вероисповедания. Конкретные задачи, решаемые Советом, имеют в основном информационно-аналитический характер. На Совете обсуждаются федеральные законы, указы Президента и иные нормативно-правовые акты в вопросах </a:t>
            </a:r>
            <a:r>
              <a:rPr lang="ru-RU" dirty="0" err="1" smtClean="0"/>
              <a:t>госконфессиональных</a:t>
            </a:r>
            <a:r>
              <a:rPr lang="ru-RU" dirty="0" smtClean="0"/>
              <a:t> отношений.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0716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Комиссия по вопросам религиозных объединений при Правительстве РФ.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4819" name="Содержимое 3"/>
          <p:cNvSpPr>
            <a:spLocks noGrp="1"/>
          </p:cNvSpPr>
          <p:nvPr>
            <p:ph idx="1"/>
          </p:nvPr>
        </p:nvSpPr>
        <p:spPr>
          <a:xfrm>
            <a:off x="457200" y="3143250"/>
            <a:ext cx="8229600" cy="3181350"/>
          </a:xfrm>
        </p:spPr>
        <p:txBody>
          <a:bodyPr/>
          <a:lstStyle/>
          <a:p>
            <a:pPr eaLnBrk="1" hangingPunct="1"/>
            <a:r>
              <a:rPr lang="ru-RU" smtClean="0"/>
              <a:t>Решает имущественные вопросы, участвует в разработке законодательства</a:t>
            </a:r>
          </a:p>
          <a:p>
            <a:pPr eaLnBrk="1" hangingPunct="1"/>
            <a:r>
              <a:rPr lang="ru-RU" smtClean="0"/>
              <a:t>Представители религиозных объединений приглашаются на заседания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Подразделения министерств, агентств и службы 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В ряде федеральных министерств и ведомств созданы самостоятельные подразделения или должности для осуществления связей с религиозными объединениями. Их характер определяется внутренними актами. Они не подчиняются Комиссии при Правительстве РФ, решения которой носят для них лишь рекомендательный и информационный характер.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479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Органы государственной власти взаимодействующие с религиозными объединениями</vt:lpstr>
      <vt:lpstr>Высшие органы власти</vt:lpstr>
      <vt:lpstr>Слайд 3</vt:lpstr>
      <vt:lpstr>Слайд 4</vt:lpstr>
      <vt:lpstr>Органы обеспечивающие соблюдение законности</vt:lpstr>
      <vt:lpstr>Органы власти, сотрудничающие с религиозными объединениями и оказывающие им помощь </vt:lpstr>
      <vt:lpstr>Слайд 7</vt:lpstr>
      <vt:lpstr>Комиссия по вопросам религиозных объединений при Правительстве РФ. </vt:lpstr>
      <vt:lpstr>Подразделения министерств, агентств и службы </vt:lpstr>
      <vt:lpstr>Органы субъектов РФ</vt:lpstr>
      <vt:lpstr>Муниципальные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государственной власти взаимодействующие с религиозными объединениями</dc:title>
  <dc:creator>Oleg</dc:creator>
  <cp:lastModifiedBy>Oleg</cp:lastModifiedBy>
  <cp:revision>8</cp:revision>
  <dcterms:created xsi:type="dcterms:W3CDTF">2012-07-10T07:59:45Z</dcterms:created>
  <dcterms:modified xsi:type="dcterms:W3CDTF">2012-07-10T09:15:49Z</dcterms:modified>
</cp:coreProperties>
</file>